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697" r:id="rId2"/>
  </p:sldMasterIdLst>
  <p:sldIdLst>
    <p:sldId id="256" r:id="rId3"/>
    <p:sldId id="277" r:id="rId4"/>
    <p:sldId id="258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  <p:sldId id="268" r:id="rId14"/>
    <p:sldId id="272" r:id="rId15"/>
    <p:sldId id="273" r:id="rId16"/>
    <p:sldId id="269" r:id="rId17"/>
    <p:sldId id="278" r:id="rId18"/>
    <p:sldId id="274" r:id="rId19"/>
    <p:sldId id="275" r:id="rId20"/>
    <p:sldId id="279" r:id="rId21"/>
    <p:sldId id="280" r:id="rId22"/>
    <p:sldId id="276" r:id="rId23"/>
  </p:sldIdLst>
  <p:sldSz cx="9144000" cy="6858000" type="screen4x3"/>
  <p:notesSz cx="6858000" cy="9144000"/>
  <p:custDataLst>
    <p:tags r:id="rId24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0000"/>
    <a:srgbClr val="800080"/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44" d="100"/>
          <a:sy n="44" d="100"/>
        </p:scale>
        <p:origin x="-126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В работе\Краски природы\KraskiPriod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950" y="0"/>
            <a:ext cx="9259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5220072" cy="1152128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882" y="1412776"/>
            <a:ext cx="5206190" cy="72008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lovelyanimals016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25" y="4941888"/>
            <a:ext cx="1914525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7" descr="1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817688"/>
            <a:ext cx="4824412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8" descr="school2106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4162425"/>
            <a:ext cx="1811338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9" descr="lovelyanimals014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6775" y="4760913"/>
            <a:ext cx="2365375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0" descr="26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00788" y="2781300"/>
            <a:ext cx="10763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1" descr="0_93dc6_762b015b_XL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32363" y="5805488"/>
            <a:ext cx="4427537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2" descr="0_93dc6_762b015b_XL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24075" y="5805488"/>
            <a:ext cx="4427538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3" descr="0_93dc6_762b015b_XL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80975" y="5805488"/>
            <a:ext cx="442912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4" descr="lovelyanimals087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79838" y="5300663"/>
            <a:ext cx="1373187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5" descr="lovelyanimals086.gi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21588" y="4724400"/>
            <a:ext cx="152241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4" descr="http://allforchildren.ru/pictures/sun2/sun087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pic>
        <p:nvPicPr>
          <p:cNvPr id="13" name="Рисунок 17" descr="sun087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62763" y="-106363"/>
            <a:ext cx="2359025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75668-10AE-4865-B433-9BDF1E3498BC}" type="datetimeFigureOut">
              <a:rPr lang="ru-RU" smtClean="0"/>
              <a:pPr>
                <a:defRPr/>
              </a:pPr>
              <a:t>19.12.2014</a:t>
            </a:fld>
            <a:endParaRPr lang="ru-RU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3CCC3-7698-45D3-87CB-866A627B2FA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7708" y="1772816"/>
            <a:ext cx="6502644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85680" y="3462718"/>
            <a:ext cx="6400800" cy="111841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lovelyanimals016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25" y="4941888"/>
            <a:ext cx="1914525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7" descr="1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817688"/>
            <a:ext cx="4824412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8" descr="school2106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4162425"/>
            <a:ext cx="1811338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9" descr="lovelyanimals014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6775" y="4760913"/>
            <a:ext cx="2365375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0" descr="26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00788" y="2781300"/>
            <a:ext cx="10763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1" descr="0_93dc6_762b015b_XL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32363" y="5805488"/>
            <a:ext cx="4427537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2" descr="0_93dc6_762b015b_XL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24075" y="5805488"/>
            <a:ext cx="4427538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3" descr="0_93dc6_762b015b_XL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80975" y="5805488"/>
            <a:ext cx="442912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4" descr="lovelyanimals087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79838" y="5300663"/>
            <a:ext cx="1373187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5" descr="lovelyanimals086.gi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21588" y="4724400"/>
            <a:ext cx="152241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4" descr="http://allforchildren.ru/pictures/sun2/sun087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pic>
        <p:nvPicPr>
          <p:cNvPr id="13" name="Рисунок 17" descr="sun087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62763" y="-106363"/>
            <a:ext cx="2359025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75668-10AE-4865-B433-9BDF1E3498BC}" type="datetimeFigureOut">
              <a:rPr lang="ru-RU"/>
              <a:pPr>
                <a:defRPr/>
              </a:pPr>
              <a:t>19.12.2014</a:t>
            </a:fld>
            <a:endParaRPr lang="ru-RU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3CCC3-7698-45D3-87CB-866A627B2F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0F5C5-FD1B-4C39-AA47-7FA959ABB397}" type="datetimeFigureOut">
              <a:rPr lang="ru-RU" smtClean="0"/>
              <a:pPr>
                <a:defRPr/>
              </a:pPr>
              <a:t>19.12.2014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E5B79-707C-4F23-A391-CA25DC9179B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2167F-DDAE-45ED-802A-A644A9BA0688}" type="datetimeFigureOut">
              <a:rPr lang="ru-RU" smtClean="0"/>
              <a:pPr>
                <a:defRPr/>
              </a:pPr>
              <a:t>19.12.2014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27ADA-5C07-4D73-A801-905976553FB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lovelyanimals016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25" y="4941888"/>
            <a:ext cx="1914525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7" descr="1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817688"/>
            <a:ext cx="4824412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8" descr="school2106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4162425"/>
            <a:ext cx="1811338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9" descr="lovelyanimals014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6775" y="4760913"/>
            <a:ext cx="2365375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0" descr="26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00788" y="2781300"/>
            <a:ext cx="10763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1" descr="0_93dc6_762b015b_XL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32363" y="5805488"/>
            <a:ext cx="4427537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2" descr="0_93dc6_762b015b_XL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24075" y="5805488"/>
            <a:ext cx="4427538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3" descr="0_93dc6_762b015b_XL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80975" y="5805488"/>
            <a:ext cx="442912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4" descr="lovelyanimals087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79838" y="5300663"/>
            <a:ext cx="1373187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5" descr="lovelyanimals086.gi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21588" y="4724400"/>
            <a:ext cx="152241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4" descr="http://allforchildren.ru/pictures/sun2/sun087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pic>
        <p:nvPicPr>
          <p:cNvPr id="13" name="Рисунок 17" descr="sun087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62763" y="-106363"/>
            <a:ext cx="2359025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8A5D2-DBFC-46B9-A65A-23E56E269E77}" type="datetimeFigureOut">
              <a:rPr lang="ru-RU" smtClean="0"/>
              <a:pPr>
                <a:defRPr/>
              </a:pPr>
              <a:t>19.12.2014</a:t>
            </a:fld>
            <a:endParaRPr lang="ru-RU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7087E-A1C7-42F0-BC79-4F7C28DE67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ej1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6688" y="4076700"/>
            <a:ext cx="2924175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 descr="lovelyanimals087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84763"/>
            <a:ext cx="1563688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B84A-4EE6-448B-9965-E5971A4B6871}" type="datetimeFigureOut">
              <a:rPr lang="ru-RU" smtClean="0"/>
              <a:pPr>
                <a:defRPr/>
              </a:pPr>
              <a:t>19.12.2014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82F3B-AFFC-4ACA-8E1E-0ADD3DD0FDB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ej1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3860800"/>
            <a:ext cx="2398713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7" descr="lovelyanimals087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0313" y="5084763"/>
            <a:ext cx="1563687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0F5C5-FD1B-4C39-AA47-7FA959ABB397}" type="datetimeFigureOut">
              <a:rPr lang="ru-RU" smtClean="0"/>
              <a:pPr>
                <a:defRPr/>
              </a:pPr>
              <a:t>19.12.2014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E5B79-707C-4F23-A391-CA25DC9179B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ej08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9925" y="4076700"/>
            <a:ext cx="239236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7" descr="lovelyanimals087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84763"/>
            <a:ext cx="1563688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2167F-DDAE-45ED-802A-A644A9BA0688}" type="datetimeFigureOut">
              <a:rPr lang="ru-RU" smtClean="0"/>
              <a:pPr>
                <a:defRPr/>
              </a:pPr>
              <a:t>19.12.2014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27ADA-5C07-4D73-A801-905976553FB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K:\ProPowerPoint\Шаблоны\В работе\Краски природы\KraskiPriodyPrint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1835150" y="188913"/>
            <a:ext cx="691356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1835150" y="1412875"/>
            <a:ext cx="6851650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7938" y="6573838"/>
            <a:ext cx="1616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400" smtClean="0">
                <a:solidFill>
                  <a:srgbClr val="FDEADA"/>
                </a:solidFill>
                <a:latin typeface="Bell MT" pitchFamily="18" charset="0"/>
              </a:rPr>
              <a:t>ProPowerPoint.Ru</a:t>
            </a:r>
            <a:endParaRPr lang="ru-RU" sz="1400" smtClean="0">
              <a:solidFill>
                <a:srgbClr val="FDEADA"/>
              </a:solidFill>
              <a:latin typeface="Ariston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5">
                <a:lumMod val="20000"/>
                <a:lumOff val="80000"/>
              </a:schemeClr>
            </a:gs>
            <a:gs pos="100000">
              <a:schemeClr val="bg1">
                <a:lumMod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38A5D2-DBFC-46B9-A65A-23E56E269E77}" type="datetimeFigureOut">
              <a:rPr lang="ru-RU" smtClean="0"/>
              <a:pPr>
                <a:defRPr/>
              </a:pPr>
              <a:t>19.12.2014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67087E-A1C7-42F0-BC79-4F7C28DE67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85720" y="357166"/>
            <a:ext cx="607223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/>
                <a:solidFill>
                  <a:srgbClr val="C00000"/>
                </a:solidFill>
                <a:effectLst/>
              </a:rPr>
              <a:t>Муниципальное казённое дошкольное образовательное учреждение Аннинский детский сад № 7 общеразвивающего вида</a:t>
            </a:r>
            <a:endParaRPr lang="ru-RU" sz="2800" b="1" cap="none" spc="0" dirty="0">
              <a:ln/>
              <a:solidFill>
                <a:srgbClr val="C00000"/>
              </a:solidFill>
              <a:effectLst/>
            </a:endParaRPr>
          </a:p>
        </p:txBody>
      </p:sp>
      <p:sp>
        <p:nvSpPr>
          <p:cNvPr id="6148" name="WordArt 4"/>
          <p:cNvSpPr>
            <a:spLocks noChangeArrowheads="1" noChangeShapeType="1" noTextEdit="1"/>
          </p:cNvSpPr>
          <p:nvPr/>
        </p:nvSpPr>
        <p:spPr bwMode="auto">
          <a:xfrm>
            <a:off x="0" y="2714620"/>
            <a:ext cx="5143504" cy="178595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 rtl="0"/>
            <a:r>
              <a:rPr lang="ru-RU" sz="3200" kern="10" spc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latin typeface="Arial Black"/>
              </a:rPr>
              <a:t>Старшая группа</a:t>
            </a:r>
            <a:endParaRPr lang="ru-RU" sz="3200" kern="10" spc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/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" y="285728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/>
                <a:solidFill>
                  <a:srgbClr val="FF0066"/>
                </a:solidFill>
              </a:rPr>
              <a:t>Игровая зона для девочек.</a:t>
            </a:r>
            <a:endParaRPr lang="ru-RU" sz="4800" b="1" cap="none" spc="0" dirty="0">
              <a:ln/>
              <a:solidFill>
                <a:srgbClr val="FF0066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58" y="1142984"/>
            <a:ext cx="43898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33CC"/>
                </a:solidFill>
              </a:rPr>
              <a:t>Хороши у нас игрушки – </a:t>
            </a:r>
          </a:p>
          <a:p>
            <a:r>
              <a:rPr lang="ru-RU" sz="2400" dirty="0" smtClean="0">
                <a:solidFill>
                  <a:srgbClr val="0033CC"/>
                </a:solidFill>
              </a:rPr>
              <a:t>Куклы, мишки, погремушки – </a:t>
            </a:r>
          </a:p>
          <a:p>
            <a:r>
              <a:rPr lang="ru-RU" sz="2400" dirty="0" smtClean="0">
                <a:solidFill>
                  <a:srgbClr val="0033CC"/>
                </a:solidFill>
              </a:rPr>
              <a:t>Поиграем и потом,</a:t>
            </a:r>
          </a:p>
          <a:p>
            <a:r>
              <a:rPr lang="ru-RU" sz="2400" dirty="0" smtClean="0">
                <a:solidFill>
                  <a:srgbClr val="0033CC"/>
                </a:solidFill>
              </a:rPr>
              <a:t>Всё на место уберём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5122" name="Picture 2" descr="C:\Users\Comp\Desktop\группа фото\DSCN36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786190"/>
            <a:ext cx="3714776" cy="27860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C:\Users\Comp\Desktop\группа фото\DSCN36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214422"/>
            <a:ext cx="3571868" cy="26789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C:\Users\Comp\Desktop\фотки\работа фото\на работе\DSCN29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071810"/>
            <a:ext cx="4286280" cy="3214710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3157" y="214290"/>
            <a:ext cx="89308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</a:rPr>
              <a:t>Игровой уголок для мальчиков</a:t>
            </a:r>
            <a:endParaRPr lang="ru-RU" sz="4400" b="1" cap="none" spc="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71546"/>
            <a:ext cx="52515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А вот любимое местечко,</a:t>
            </a:r>
          </a:p>
          <a:p>
            <a:r>
              <a:rPr lang="ru-RU" sz="2400" dirty="0" smtClean="0"/>
              <a:t>Здесь время мчится, словно речка,</a:t>
            </a:r>
          </a:p>
          <a:p>
            <a:r>
              <a:rPr lang="ru-RU" sz="2400" dirty="0" smtClean="0"/>
              <a:t>Тут быстро взрослым можно стать,</a:t>
            </a:r>
          </a:p>
          <a:p>
            <a:r>
              <a:rPr lang="ru-RU" sz="2400" dirty="0" smtClean="0"/>
              <a:t>И профессии менять.</a:t>
            </a:r>
            <a:endParaRPr lang="ru-RU" sz="2400" dirty="0"/>
          </a:p>
        </p:txBody>
      </p:sp>
      <p:pic>
        <p:nvPicPr>
          <p:cNvPr id="6146" name="Picture 2" descr="C:\Users\Comp\Desktop\группа фото\DSCN36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00480"/>
            <a:ext cx="3810026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3" descr="C:\Users\Comp\Desktop\группа фото\DSCN36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928670"/>
            <a:ext cx="3524274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8" name="Picture 4" descr="C:\Users\Comp\Desktop\фото с играми\IMG_12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357562"/>
            <a:ext cx="4000528" cy="3000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00100" y="285728"/>
            <a:ext cx="60338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0070C0"/>
                </a:solidFill>
              </a:rPr>
              <a:t>Книжный уголок.</a:t>
            </a:r>
            <a:endParaRPr lang="ru-RU" sz="5400" b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472" y="1285860"/>
            <a:ext cx="38450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Что за чудо эти книжки!</a:t>
            </a:r>
          </a:p>
          <a:p>
            <a:r>
              <a:rPr lang="ru-RU" sz="2400" dirty="0" smtClean="0"/>
              <a:t>Очень любят их детишки!</a:t>
            </a:r>
          </a:p>
          <a:p>
            <a:r>
              <a:rPr lang="ru-RU" sz="2400" dirty="0" smtClean="0"/>
              <a:t>Регулярно все читают, </a:t>
            </a:r>
          </a:p>
          <a:p>
            <a:r>
              <a:rPr lang="ru-RU" sz="2400" dirty="0" smtClean="0"/>
              <a:t>Много знаний получают.</a:t>
            </a:r>
            <a:endParaRPr lang="ru-RU" sz="2400" dirty="0"/>
          </a:p>
        </p:txBody>
      </p:sp>
      <p:pic>
        <p:nvPicPr>
          <p:cNvPr id="1026" name="Picture 2" descr="C:\Users\Comp\Desktop\группа фото\DSCN37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3000372"/>
            <a:ext cx="5143504" cy="38576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238250" y="1773238"/>
            <a:ext cx="6502400" cy="45719"/>
          </a:xfrm>
        </p:spPr>
        <p:txBody>
          <a:bodyPr/>
          <a:lstStyle/>
          <a:p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85888" y="2740340"/>
            <a:ext cx="6400800" cy="45719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3341193" y="285728"/>
            <a:ext cx="5802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Уголок природы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3504" y="1285860"/>
            <a:ext cx="39803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У нас почти, что зимний сад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В природном уголке.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Здесь потрудиться каждый рад,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Помочь, рука к руке.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Picture 2" descr="C:\Users\Comp\Desktop\группа фото\DSCN37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3500430" cy="2625323"/>
          </a:xfrm>
          <a:prstGeom prst="rect">
            <a:avLst/>
          </a:prstGeom>
          <a:ln w="38100" cap="sq">
            <a:solidFill>
              <a:schemeClr val="bg1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Comp\Desktop\группа фото\DSCN37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472" y="3214686"/>
            <a:ext cx="4000528" cy="3000396"/>
          </a:xfrm>
          <a:prstGeom prst="rect">
            <a:avLst/>
          </a:prstGeom>
          <a:ln w="38100" cap="sq">
            <a:solidFill>
              <a:schemeClr val="bg1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Comp\Desktop\группа фото\DSCN37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3643314"/>
            <a:ext cx="3905245" cy="2928934"/>
          </a:xfrm>
          <a:prstGeom prst="rect">
            <a:avLst/>
          </a:prstGeom>
          <a:ln w="38100" cap="sq">
            <a:solidFill>
              <a:schemeClr val="bg1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000768"/>
            <a:ext cx="8229600" cy="12539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285728"/>
            <a:ext cx="84456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C00000"/>
                </a:solidFill>
              </a:rPr>
              <a:t>Патриотический уголок.</a:t>
            </a:r>
            <a:endParaRPr lang="ru-RU" sz="5400" b="1" cap="none" spc="0" dirty="0">
              <a:ln/>
              <a:solidFill>
                <a:srgbClr val="C00000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1214422"/>
            <a:ext cx="30307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800080"/>
                </a:solidFill>
              </a:rPr>
              <a:t>Если не мы, то кто же </a:t>
            </a:r>
          </a:p>
          <a:p>
            <a:r>
              <a:rPr lang="ru-RU" sz="2000" dirty="0" smtClean="0">
                <a:solidFill>
                  <a:srgbClr val="800080"/>
                </a:solidFill>
              </a:rPr>
              <a:t>Детям нашим поможет,</a:t>
            </a:r>
          </a:p>
          <a:p>
            <a:r>
              <a:rPr lang="ru-RU" sz="2000" dirty="0" smtClean="0">
                <a:solidFill>
                  <a:srgbClr val="800080"/>
                </a:solidFill>
              </a:rPr>
              <a:t>Россию любить и знать!</a:t>
            </a:r>
          </a:p>
          <a:p>
            <a:r>
              <a:rPr lang="ru-RU" sz="2000" dirty="0" smtClean="0">
                <a:solidFill>
                  <a:srgbClr val="800080"/>
                </a:solidFill>
              </a:rPr>
              <a:t>Как важно не опоздать!</a:t>
            </a:r>
            <a:endParaRPr lang="ru-RU" sz="2000" dirty="0">
              <a:solidFill>
                <a:srgbClr val="800080"/>
              </a:solidFill>
            </a:endParaRPr>
          </a:p>
        </p:txBody>
      </p:sp>
      <p:pic>
        <p:nvPicPr>
          <p:cNvPr id="3074" name="Picture 2" descr="C:\Users\Comp\Desktop\группа фото\DSCN36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1357298"/>
            <a:ext cx="3810027" cy="285752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75" name="Picture 3" descr="E:\IMG_22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876"/>
            <a:ext cx="4000496" cy="300037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40119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357166"/>
            <a:ext cx="68178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/>
                <a:solidFill>
                  <a:srgbClr val="800080"/>
                </a:solidFill>
              </a:rPr>
              <a:t>Уголок</a:t>
            </a:r>
            <a:r>
              <a:rPr lang="ru-RU" sz="5400" b="1" dirty="0" smtClean="0">
                <a:ln/>
                <a:solidFill>
                  <a:srgbClr val="800080"/>
                </a:solidFill>
              </a:rPr>
              <a:t> </a:t>
            </a:r>
            <a:r>
              <a:rPr lang="ru-RU" sz="4800" b="1" dirty="0" smtClean="0">
                <a:ln/>
                <a:solidFill>
                  <a:srgbClr val="800080"/>
                </a:solidFill>
              </a:rPr>
              <a:t>безопасности</a:t>
            </a:r>
            <a:r>
              <a:rPr lang="ru-RU" sz="5400" b="1" dirty="0" smtClean="0">
                <a:ln/>
                <a:solidFill>
                  <a:srgbClr val="800080"/>
                </a:solidFill>
              </a:rPr>
              <a:t>.</a:t>
            </a:r>
            <a:endParaRPr lang="ru-RU" sz="5400" b="1" cap="none" spc="0" dirty="0">
              <a:ln/>
              <a:solidFill>
                <a:srgbClr val="800080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1285860"/>
            <a:ext cx="4014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О безопасности в пути, 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На улице и дома.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Мы будем , знаю, говорить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Сегодня в группе снова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8" name="Picture 2" descr="C:\Users\Comp\Desktop\группа фото\DSCN37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3000348"/>
            <a:ext cx="5143536" cy="38576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14414" y="357166"/>
            <a:ext cx="7031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C00000"/>
                </a:solidFill>
              </a:rPr>
              <a:t>Спортивный уголок</a:t>
            </a:r>
            <a:endParaRPr lang="ru-RU" sz="5400" b="1" cap="none" spc="0" dirty="0">
              <a:ln/>
              <a:solidFill>
                <a:srgbClr val="C00000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628" y="1357298"/>
            <a:ext cx="386817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Вам представить мы хотим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Уголок спортивный!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Хочешь ты здоровым быть?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Двигайся активно!</a:t>
            </a:r>
          </a:p>
          <a:p>
            <a:endParaRPr lang="ru-RU" dirty="0"/>
          </a:p>
        </p:txBody>
      </p:sp>
      <p:pic>
        <p:nvPicPr>
          <p:cNvPr id="1026" name="Picture 2" descr="C:\Users\Comp\Desktop\DSCN37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47777"/>
            <a:ext cx="3714775" cy="49530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00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7" name="Picture 3" descr="C:\Users\Comp\Desktop\фотки\работа фото\на работе\ФОТО ДЕТИ\Изображение 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214686"/>
            <a:ext cx="4429156" cy="33218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00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71934" y="357166"/>
            <a:ext cx="33682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800080"/>
                </a:solidFill>
              </a:rPr>
              <a:t>Спальня.</a:t>
            </a:r>
            <a:endParaRPr lang="ru-RU" sz="5400" b="1" cap="none" spc="0" dirty="0">
              <a:ln/>
              <a:solidFill>
                <a:srgbClr val="800080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20" y="1000108"/>
            <a:ext cx="35310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Наступает тихий час – 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Спать укладывают нас.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Мы немного отдохнём,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И опять играть пойдём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2" name="Picture 2" descr="C:\Users\Comp\Desktop\группа фото\DSCN37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2857496"/>
            <a:ext cx="4953035" cy="37147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0"/>
            <a:ext cx="77371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3"/>
                </a:solidFill>
              </a:rPr>
              <a:t>Умывальная комната.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45534" y="1357298"/>
            <a:ext cx="46984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Моем руки чисто, чисто!</a:t>
            </a:r>
          </a:p>
          <a:p>
            <a:r>
              <a:rPr lang="ru-RU" sz="2400" dirty="0" smtClean="0"/>
              <a:t>Моем руки быстро, быстро!</a:t>
            </a:r>
          </a:p>
          <a:p>
            <a:r>
              <a:rPr lang="ru-RU" sz="2400" dirty="0" smtClean="0"/>
              <a:t>Мылом мылим, грязь смываем,</a:t>
            </a:r>
          </a:p>
          <a:p>
            <a:r>
              <a:rPr lang="ru-RU" sz="2400" dirty="0" smtClean="0"/>
              <a:t>Сухо, сухо вытираем!</a:t>
            </a:r>
            <a:endParaRPr lang="ru-RU" sz="2400" dirty="0"/>
          </a:p>
        </p:txBody>
      </p:sp>
      <p:pic>
        <p:nvPicPr>
          <p:cNvPr id="6146" name="Picture 2" descr="C:\Users\Comp\Desktop\группа фото\DSCN37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143223"/>
            <a:ext cx="4572032" cy="3429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5852" y="0"/>
            <a:ext cx="6502644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Наши достижения.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385680" y="6429396"/>
            <a:ext cx="6400800" cy="714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F:\портфолио\СЕРТИФИКАТЫ\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142984"/>
            <a:ext cx="1819411" cy="25735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F:\портфолио\СЕРТИФИКАТЫ\лаз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5247" y="1214422"/>
            <a:ext cx="1868630" cy="2643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F:\портфолио\СЕРТИФИКАТЫ\пи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8519" y="1071546"/>
            <a:ext cx="1868630" cy="2643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F:\портфолио\СЕРТИФИКАТЫ\нон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857628"/>
            <a:ext cx="1940084" cy="2744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F:\портфолио\СЕРТИФИКАТЫ\ткач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2" y="4071942"/>
            <a:ext cx="1974122" cy="27860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1" name="Picture 7" descr="F:\портфолио\СЕРТИФИКАТЫ\м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702" y="4129644"/>
            <a:ext cx="1928826" cy="2728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V="1">
            <a:off x="1237708" y="1714489"/>
            <a:ext cx="6502644" cy="583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85680" y="4535408"/>
            <a:ext cx="6400800" cy="457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1538" y="285728"/>
            <a:ext cx="59461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/>
                <a:solidFill>
                  <a:srgbClr val="FF0000"/>
                </a:solidFill>
                <a:effectLst/>
              </a:rPr>
              <a:t>Сотрудники</a:t>
            </a:r>
            <a:r>
              <a:rPr lang="ru-RU" sz="5400" b="1" cap="none" spc="0" dirty="0" smtClean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ru-RU" sz="4400" b="1" cap="none" spc="0" dirty="0" smtClean="0">
                <a:ln/>
                <a:solidFill>
                  <a:srgbClr val="FF0000"/>
                </a:solidFill>
                <a:effectLst/>
              </a:rPr>
              <a:t>группы</a:t>
            </a:r>
            <a:r>
              <a:rPr lang="ru-RU" sz="5400" b="1" cap="none" spc="0" dirty="0" smtClean="0">
                <a:ln/>
                <a:solidFill>
                  <a:srgbClr val="FF0000"/>
                </a:solidFill>
                <a:effectLst/>
              </a:rPr>
              <a:t>.</a:t>
            </a:r>
            <a:endParaRPr lang="ru-RU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8194" name="Picture 2" descr="C:\Users\Comp\Desktop\IMG_12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1"/>
            <a:ext cx="2428892" cy="3238523"/>
          </a:xfrm>
          <a:prstGeom prst="ellipse">
            <a:avLst/>
          </a:prstGeom>
          <a:ln w="63500" cap="rnd">
            <a:solidFill>
              <a:srgbClr val="FF006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195" name="Picture 3" descr="C:\Users\Comp\Desktop\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142984"/>
            <a:ext cx="2646826" cy="3357586"/>
          </a:xfrm>
          <a:prstGeom prst="ellipse">
            <a:avLst/>
          </a:prstGeom>
          <a:ln w="63500" cap="rnd">
            <a:solidFill>
              <a:srgbClr val="FF006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196" name="Picture 4" descr="C:\Users\Comp\Desktop\DSCN37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428736"/>
            <a:ext cx="2625347" cy="3500462"/>
          </a:xfrm>
          <a:prstGeom prst="ellipse">
            <a:avLst/>
          </a:prstGeom>
          <a:ln w="63500" cap="rnd">
            <a:solidFill>
              <a:srgbClr val="FF006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28596" y="4500570"/>
            <a:ext cx="20002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Кумицкая</a:t>
            </a:r>
            <a:r>
              <a:rPr lang="ru-RU" dirty="0" smtClean="0"/>
              <a:t> Елена  Викторовна</a:t>
            </a:r>
          </a:p>
          <a:p>
            <a:r>
              <a:rPr lang="ru-RU" dirty="0" smtClean="0"/>
              <a:t>Воспитатель </a:t>
            </a:r>
            <a:r>
              <a:rPr lang="en-US" dirty="0" smtClean="0"/>
              <a:t>I</a:t>
            </a:r>
            <a:r>
              <a:rPr lang="ru-RU" dirty="0" smtClean="0"/>
              <a:t> КК</a:t>
            </a:r>
          </a:p>
          <a:p>
            <a:r>
              <a:rPr lang="ru-RU" dirty="0" smtClean="0"/>
              <a:t>Образование: </a:t>
            </a:r>
            <a:r>
              <a:rPr lang="ru-RU" dirty="0" err="1" smtClean="0"/>
              <a:t>Средне-специальное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500430" y="5103674"/>
            <a:ext cx="21431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Кожанова Наталья Владимировна</a:t>
            </a:r>
          </a:p>
          <a:p>
            <a:r>
              <a:rPr lang="ru-RU" dirty="0" smtClean="0"/>
              <a:t>Младший воспитатель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500827" y="5000636"/>
            <a:ext cx="23574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Студеникина</a:t>
            </a:r>
            <a:r>
              <a:rPr lang="ru-RU" dirty="0" smtClean="0"/>
              <a:t> Ольга Николаевна</a:t>
            </a:r>
          </a:p>
          <a:p>
            <a:r>
              <a:rPr lang="ru-RU" dirty="0" smtClean="0"/>
              <a:t>Воспитатель </a:t>
            </a:r>
            <a:r>
              <a:rPr lang="en-US" dirty="0" smtClean="0"/>
              <a:t>I </a:t>
            </a:r>
            <a:r>
              <a:rPr lang="ru-RU" dirty="0" smtClean="0"/>
              <a:t>КК</a:t>
            </a:r>
          </a:p>
          <a:p>
            <a:r>
              <a:rPr lang="ru-RU" dirty="0" smtClean="0"/>
              <a:t>Образование: Высшее.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414" y="0"/>
            <a:ext cx="6502644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Наши достижения.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385680" y="6812280"/>
            <a:ext cx="6400800" cy="457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 descr="F:\Лена\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152" y="1071546"/>
            <a:ext cx="1767622" cy="2500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F:\Лена\7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117059"/>
            <a:ext cx="1785950" cy="25262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F:\Лена\б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7142" y="1000108"/>
            <a:ext cx="1919133" cy="2714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 descr="F:\Лена\письяуко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714752"/>
            <a:ext cx="1944321" cy="2744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5" name="Picture 7" descr="F:\Лена\р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3786190"/>
            <a:ext cx="1969636" cy="2786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6" name="Picture 8" descr="F:\Лена\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4698" y="3869818"/>
            <a:ext cx="1860011" cy="2631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85728"/>
            <a:ext cx="6429388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/>
                <a:solidFill>
                  <a:srgbClr val="FF0000"/>
                </a:solidFill>
              </a:rPr>
              <a:t>Детский сад – хороший дом</a:t>
            </a:r>
          </a:p>
          <a:p>
            <a:pPr algn="ctr"/>
            <a:r>
              <a:rPr lang="ru-RU" sz="2800" b="1" cap="none" spc="0" dirty="0" smtClean="0">
                <a:ln/>
                <a:solidFill>
                  <a:srgbClr val="FF0000"/>
                </a:solidFill>
                <a:effectLst/>
              </a:rPr>
              <a:t>В нём растём мы с каждым днём.</a:t>
            </a:r>
          </a:p>
          <a:p>
            <a:pPr algn="ctr"/>
            <a:r>
              <a:rPr lang="ru-RU" sz="2800" b="1" dirty="0" smtClean="0">
                <a:ln/>
                <a:solidFill>
                  <a:srgbClr val="FF0000"/>
                </a:solidFill>
              </a:rPr>
              <a:t>В этом доме всё для нас:</a:t>
            </a:r>
          </a:p>
          <a:p>
            <a:pPr algn="ctr"/>
            <a:r>
              <a:rPr lang="ru-RU" sz="2800" b="1" cap="none" spc="0" dirty="0" smtClean="0">
                <a:ln/>
                <a:solidFill>
                  <a:srgbClr val="FF0000"/>
                </a:solidFill>
                <a:effectLst/>
              </a:rPr>
              <a:t>Сказки, песни и рассказ,</a:t>
            </a:r>
          </a:p>
          <a:p>
            <a:pPr algn="ctr"/>
            <a:r>
              <a:rPr lang="ru-RU" sz="2800" b="1" dirty="0" smtClean="0">
                <a:ln/>
                <a:solidFill>
                  <a:srgbClr val="FF0000"/>
                </a:solidFill>
              </a:rPr>
              <a:t>Шумный пляс и тихий час – </a:t>
            </a:r>
          </a:p>
          <a:p>
            <a:pPr algn="ctr"/>
            <a:r>
              <a:rPr lang="ru-RU" sz="2800" b="1" cap="none" spc="0" dirty="0" smtClean="0">
                <a:ln/>
                <a:solidFill>
                  <a:srgbClr val="FF0000"/>
                </a:solidFill>
                <a:effectLst/>
              </a:rPr>
              <a:t>В этом доме всё для нас!</a:t>
            </a:r>
            <a:endParaRPr lang="ru-RU" sz="28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071810"/>
            <a:ext cx="52063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/>
                <a:solidFill>
                  <a:srgbClr val="002060"/>
                </a:solidFill>
              </a:rPr>
              <a:t>Вот как хорошо у нас!</a:t>
            </a:r>
          </a:p>
          <a:p>
            <a:pPr algn="ctr"/>
            <a:r>
              <a:rPr lang="ru-RU" sz="3600" b="1" cap="none" spc="0" dirty="0" smtClean="0">
                <a:ln/>
                <a:solidFill>
                  <a:srgbClr val="002060"/>
                </a:solidFill>
                <a:effectLst/>
              </a:rPr>
              <a:t>Убедились вы</a:t>
            </a:r>
          </a:p>
          <a:p>
            <a:pPr algn="ctr"/>
            <a:r>
              <a:rPr lang="ru-RU" sz="3600" b="1" dirty="0" smtClean="0">
                <a:ln/>
                <a:solidFill>
                  <a:srgbClr val="002060"/>
                </a:solidFill>
              </a:rPr>
              <a:t>Сейчас!</a:t>
            </a:r>
            <a:endParaRPr lang="ru-RU" sz="3600" b="1" cap="none" spc="0" dirty="0">
              <a:ln/>
              <a:solidFill>
                <a:srgbClr val="00206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14546" y="285728"/>
            <a:ext cx="47248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FF0066"/>
                </a:solidFill>
              </a:rPr>
              <a:t>Наша группа.</a:t>
            </a:r>
            <a:endParaRPr lang="ru-RU" sz="5400" b="1" cap="none" spc="0" dirty="0">
              <a:ln/>
              <a:solidFill>
                <a:srgbClr val="FF0066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1538" y="1571612"/>
            <a:ext cx="49726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В группе 27 детей.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10 девочек и 17 мальчиков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8196" name="Picture 4" descr="C:\Users\Comp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3286125"/>
            <a:ext cx="5857916" cy="3286454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8972" y="785795"/>
            <a:ext cx="876502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Воспитательно</a:t>
            </a:r>
            <a:r>
              <a:rPr lang="ru-RU" sz="2400" dirty="0" smtClean="0"/>
              <a:t> –образовательный процесс осуществляется  по рабочей программе, разработанной на основе примерной основной общеобразовательной программы дошкольного образования «</a:t>
            </a:r>
            <a:r>
              <a:rPr lang="ru-RU" sz="2800" dirty="0" smtClean="0"/>
              <a:t>От рождения до школы», </a:t>
            </a:r>
            <a:r>
              <a:rPr lang="ru-RU" sz="2400" dirty="0" smtClean="0"/>
              <a:t>под редакцией </a:t>
            </a:r>
            <a:r>
              <a:rPr lang="ru-RU" sz="2400" dirty="0" err="1" smtClean="0"/>
              <a:t>Н.Е.Вераксы</a:t>
            </a:r>
            <a:r>
              <a:rPr lang="ru-RU" sz="2400" dirty="0" smtClean="0"/>
              <a:t>, Т.С. Комаровой, М.А.Васильевой.</a:t>
            </a:r>
          </a:p>
          <a:p>
            <a:r>
              <a:rPr lang="ru-RU" sz="2800" dirty="0">
                <a:solidFill>
                  <a:srgbClr val="C00000"/>
                </a:solidFill>
              </a:rPr>
              <a:t>Ц</a:t>
            </a:r>
            <a:r>
              <a:rPr lang="ru-RU" sz="2800" dirty="0" smtClean="0">
                <a:solidFill>
                  <a:srgbClr val="C00000"/>
                </a:solidFill>
              </a:rPr>
              <a:t>ель программы: </a:t>
            </a:r>
            <a:r>
              <a:rPr lang="ru-RU" sz="2800" dirty="0">
                <a:solidFill>
                  <a:srgbClr val="002060"/>
                </a:solidFill>
              </a:rPr>
              <a:t>С</a:t>
            </a:r>
            <a:r>
              <a:rPr lang="ru-RU" sz="2800" dirty="0" smtClean="0">
                <a:solidFill>
                  <a:srgbClr val="002060"/>
                </a:solidFill>
              </a:rPr>
              <a:t>оздание условий и организация образовательного процесса, которые позволят:</a:t>
            </a:r>
          </a:p>
          <a:p>
            <a:pPr>
              <a:buFont typeface="Wingdings" pitchFamily="2" charset="2"/>
              <a:buChar char="§"/>
            </a:pPr>
            <a:r>
              <a:rPr lang="ru-RU" sz="2800" dirty="0" smtClean="0">
                <a:solidFill>
                  <a:srgbClr val="002060"/>
                </a:solidFill>
              </a:rPr>
              <a:t>Воспитать основы базовой культуры личности дошкольников.</a:t>
            </a:r>
          </a:p>
          <a:p>
            <a:pPr>
              <a:buFont typeface="Wingdings" pitchFamily="2" charset="2"/>
              <a:buChar char="§"/>
            </a:pPr>
            <a:r>
              <a:rPr lang="ru-RU" sz="2800" dirty="0" smtClean="0">
                <a:solidFill>
                  <a:srgbClr val="002060"/>
                </a:solidFill>
              </a:rPr>
              <a:t>Сохранить и укрепить здоровье детей.</a:t>
            </a:r>
          </a:p>
          <a:p>
            <a:pPr>
              <a:buFont typeface="Wingdings" pitchFamily="2" charset="2"/>
              <a:buChar char="§"/>
            </a:pPr>
            <a:r>
              <a:rPr lang="ru-RU" sz="2800" dirty="0" smtClean="0">
                <a:solidFill>
                  <a:srgbClr val="002060"/>
                </a:solidFill>
              </a:rPr>
              <a:t>Обеспечить всестороннее интеллектуальное развитие ребёнка.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5404"/>
          </a:xfrm>
        </p:spPr>
        <p:txBody>
          <a:bodyPr/>
          <a:lstStyle/>
          <a:p>
            <a:endParaRPr lang="ru-RU" sz="4000" dirty="0"/>
          </a:p>
        </p:txBody>
      </p:sp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857224" y="214290"/>
            <a:ext cx="7500990" cy="857256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 rtl="0"/>
            <a:r>
              <a:rPr lang="ru-RU" sz="3600" kern="10" spc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Помещение старшей группы.</a:t>
            </a:r>
            <a:endParaRPr lang="ru-RU" sz="3600" kern="10" spc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538" y="1571612"/>
            <a:ext cx="70009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pitchFamily="2" charset="2"/>
              <a:buChar char="v"/>
            </a:pPr>
            <a:r>
              <a:rPr lang="ru-RU" sz="4800" dirty="0" smtClean="0"/>
              <a:t>Приёмная.</a:t>
            </a:r>
          </a:p>
          <a:p>
            <a:pPr>
              <a:buFont typeface="Wingdings" pitchFamily="2" charset="2"/>
              <a:buChar char="v"/>
            </a:pPr>
            <a:r>
              <a:rPr lang="ru-RU" sz="4800" dirty="0" smtClean="0"/>
              <a:t>Групповая комната.</a:t>
            </a:r>
          </a:p>
          <a:p>
            <a:pPr>
              <a:buFont typeface="Wingdings" pitchFamily="2" charset="2"/>
              <a:buChar char="v"/>
            </a:pPr>
            <a:r>
              <a:rPr lang="ru-RU" sz="4800" dirty="0" smtClean="0"/>
              <a:t>Спальня.</a:t>
            </a:r>
          </a:p>
          <a:p>
            <a:pPr>
              <a:buFont typeface="Wingdings" pitchFamily="2" charset="2"/>
              <a:buChar char="v"/>
            </a:pPr>
            <a:r>
              <a:rPr lang="ru-RU" sz="4800" dirty="0" smtClean="0"/>
              <a:t>Буфетная.</a:t>
            </a:r>
          </a:p>
          <a:p>
            <a:pPr>
              <a:buFont typeface="Wingdings" pitchFamily="2" charset="2"/>
              <a:buChar char="v"/>
            </a:pPr>
            <a:r>
              <a:rPr lang="ru-RU" sz="4800" dirty="0" smtClean="0"/>
              <a:t>Умывальная.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285728"/>
            <a:ext cx="38298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0070C0"/>
                </a:solidFill>
              </a:rPr>
              <a:t>Приёмная.</a:t>
            </a:r>
            <a:endParaRPr lang="ru-RU" sz="5400" b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42984"/>
            <a:ext cx="37768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Здесь у нас стоят кабинки,</a:t>
            </a:r>
          </a:p>
          <a:p>
            <a:r>
              <a:rPr lang="ru-RU" dirty="0" smtClean="0"/>
              <a:t>Внутри порядок – ни пылинки!</a:t>
            </a:r>
          </a:p>
          <a:p>
            <a:r>
              <a:rPr lang="ru-RU" dirty="0" smtClean="0"/>
              <a:t>Залог здоровья – чистота!</a:t>
            </a:r>
          </a:p>
          <a:p>
            <a:r>
              <a:rPr lang="ru-RU" dirty="0" smtClean="0"/>
              <a:t>На каждом шкафчике – картинка!</a:t>
            </a:r>
          </a:p>
          <a:p>
            <a:r>
              <a:rPr lang="ru-RU" dirty="0" smtClean="0"/>
              <a:t>Не раздевалка – красота!</a:t>
            </a:r>
            <a:endParaRPr lang="ru-RU" dirty="0"/>
          </a:p>
        </p:txBody>
      </p:sp>
      <p:pic>
        <p:nvPicPr>
          <p:cNvPr id="2050" name="Picture 2" descr="C:\Users\Comp\Desktop\группа фото\DSCN37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428604"/>
            <a:ext cx="3500430" cy="46672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Comp\Desktop\группа фото\DSCN37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7562"/>
            <a:ext cx="4667250" cy="35004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00100" y="357166"/>
            <a:ext cx="6800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Групповая комната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1071546"/>
            <a:ext cx="45005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В нашей группе всем на диво,</a:t>
            </a:r>
          </a:p>
          <a:p>
            <a:r>
              <a:rPr lang="ru-RU" sz="3200" dirty="0" smtClean="0">
                <a:solidFill>
                  <a:srgbClr val="0070C0"/>
                </a:solidFill>
              </a:rPr>
              <a:t>И нарядно и красиво!</a:t>
            </a:r>
          </a:p>
          <a:p>
            <a:r>
              <a:rPr lang="ru-RU" sz="3200" dirty="0" smtClean="0">
                <a:solidFill>
                  <a:srgbClr val="0070C0"/>
                </a:solidFill>
              </a:rPr>
              <a:t>Очень много есть у нас,</a:t>
            </a:r>
          </a:p>
          <a:p>
            <a:r>
              <a:rPr lang="ru-RU" sz="3200" dirty="0" smtClean="0">
                <a:solidFill>
                  <a:srgbClr val="0070C0"/>
                </a:solidFill>
              </a:rPr>
              <a:t>Всё покажем мы сейчас.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3074" name="Picture 2" descr="C:\Users\Comp\Desktop\группа фото\DSCN37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2714620"/>
            <a:ext cx="5000628" cy="37504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285728"/>
            <a:ext cx="82559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FF0000"/>
                </a:solidFill>
              </a:rPr>
              <a:t>Образовательная зона.</a:t>
            </a:r>
            <a:endParaRPr lang="ru-RU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4098" name="Picture 2" descr="C:\Users\Comp\Desktop\группа фото\DSCN37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7"/>
            <a:ext cx="4429124" cy="3321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572000" y="1928802"/>
            <a:ext cx="3566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33CC"/>
                </a:solidFill>
              </a:rPr>
              <a:t>Уголок познания</a:t>
            </a:r>
            <a:endParaRPr lang="ru-RU" sz="3200" b="1" dirty="0">
              <a:solidFill>
                <a:srgbClr val="0033CC"/>
              </a:solidFill>
            </a:endParaRPr>
          </a:p>
        </p:txBody>
      </p:sp>
      <p:sp>
        <p:nvSpPr>
          <p:cNvPr id="7" name="Стрелка влево 6"/>
          <p:cNvSpPr/>
          <p:nvPr/>
        </p:nvSpPr>
        <p:spPr>
          <a:xfrm>
            <a:off x="4429124" y="1643050"/>
            <a:ext cx="3786214" cy="121444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33CC"/>
                </a:solidFill>
              </a:rPr>
              <a:t>Уголок познания</a:t>
            </a:r>
            <a:endParaRPr lang="ru-RU" sz="3600" dirty="0">
              <a:solidFill>
                <a:srgbClr val="0033CC"/>
              </a:solidFill>
            </a:endParaRPr>
          </a:p>
        </p:txBody>
      </p:sp>
      <p:pic>
        <p:nvPicPr>
          <p:cNvPr id="1026" name="Picture 2" descr="C:\Users\Comp\Desktop\DSCN37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1" y="3500438"/>
            <a:ext cx="4476749" cy="3357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Comp\Desktop\группа фото\DSCN37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876"/>
            <a:ext cx="4095735" cy="3071801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357158" y="285728"/>
            <a:ext cx="45720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/>
                <a:solidFill>
                  <a:srgbClr val="FF0000"/>
                </a:solidFill>
              </a:rPr>
              <a:t>Образовательная</a:t>
            </a:r>
            <a:r>
              <a:rPr lang="ru-RU" b="1" dirty="0" smtClean="0">
                <a:ln/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ln/>
                <a:solidFill>
                  <a:srgbClr val="FF0000"/>
                </a:solidFill>
              </a:rPr>
              <a:t>зона</a:t>
            </a:r>
            <a:r>
              <a:rPr lang="ru-RU" b="1" dirty="0" smtClean="0">
                <a:ln/>
                <a:solidFill>
                  <a:srgbClr val="FF0000"/>
                </a:solidFill>
              </a:rPr>
              <a:t>.</a:t>
            </a:r>
            <a:endParaRPr lang="ru-RU" b="1" dirty="0">
              <a:ln/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1428736"/>
            <a:ext cx="2857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33CC"/>
                </a:solidFill>
              </a:rPr>
              <a:t>Уголок развивающих игр.</a:t>
            </a:r>
            <a:endParaRPr lang="ru-RU" sz="3200" dirty="0">
              <a:solidFill>
                <a:srgbClr val="0033CC"/>
              </a:solidFill>
            </a:endParaRPr>
          </a:p>
        </p:txBody>
      </p:sp>
      <p:pic>
        <p:nvPicPr>
          <p:cNvPr id="7170" name="Picture 2" descr="C:\Users\Comp\Desktop\фото с играми\IMG_12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85728"/>
            <a:ext cx="3905245" cy="2928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 descr="C:\Users\Comp\Desktop\фото с играми\IMG_12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3214686"/>
            <a:ext cx="3905277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98e6432fecceed5ce9741b221022f93576756"/>
</p:tagLst>
</file>

<file path=ppt/theme/theme1.xml><?xml version="1.0" encoding="utf-8"?>
<a:theme xmlns:a="http://schemas.openxmlformats.org/drawingml/2006/main" name="KraskiPrirod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УНИВЕРСАЛЬНЫЙ ЕЖИКИ">
  <a:themeElements>
    <a:clrScheme name="елочный">
      <a:dk1>
        <a:srgbClr val="003300"/>
      </a:dk1>
      <a:lt1>
        <a:srgbClr val="99FF99"/>
      </a:lt1>
      <a:dk2>
        <a:srgbClr val="006600"/>
      </a:dk2>
      <a:lt2>
        <a:srgbClr val="99FF66"/>
      </a:lt2>
      <a:accent1>
        <a:srgbClr val="FFFF00"/>
      </a:accent1>
      <a:accent2>
        <a:srgbClr val="66FF33"/>
      </a:accent2>
      <a:accent3>
        <a:srgbClr val="009900"/>
      </a:accent3>
      <a:accent4>
        <a:srgbClr val="FFFF99"/>
      </a:accent4>
      <a:accent5>
        <a:srgbClr val="6600FF"/>
      </a:accent5>
      <a:accent6>
        <a:srgbClr val="CCFF33"/>
      </a:accent6>
      <a:hlink>
        <a:srgbClr val="0000FF"/>
      </a:hlink>
      <a:folHlink>
        <a:srgbClr val="00CC66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KraskiPrirody</Template>
  <TotalTime>339</TotalTime>
  <Words>467</Words>
  <Application>Microsoft Office PowerPoint</Application>
  <PresentationFormat>Экран (4:3)</PresentationFormat>
  <Paragraphs>97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KraskiPrirody</vt:lpstr>
      <vt:lpstr>УНИВЕРСАЛЬНЫЙ ЕЖИКИ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Наши достижения. </vt:lpstr>
      <vt:lpstr>Наши достижения.</vt:lpstr>
      <vt:lpstr>Слайд 21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</dc:creator>
  <cp:lastModifiedBy>Comp</cp:lastModifiedBy>
  <cp:revision>36</cp:revision>
  <dcterms:created xsi:type="dcterms:W3CDTF">2014-12-11T08:53:36Z</dcterms:created>
  <dcterms:modified xsi:type="dcterms:W3CDTF">2014-12-19T07:50:58Z</dcterms:modified>
</cp:coreProperties>
</file>